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0"/>
  </p:normalViewPr>
  <p:slideViewPr>
    <p:cSldViewPr snapToGrid="0" snapToObjects="1">
      <p:cViewPr varScale="1">
        <p:scale>
          <a:sx n="109" d="100"/>
          <a:sy n="109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7075-8783-0A4E-BA3A-FE5DB5AA490D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7CD2C-7B6E-B941-9DD7-E5609949C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0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8bca99538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8bca99538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74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92F15-9886-CE47-96B1-B40A726B9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8F53A-5A59-3D48-8D11-D668E344F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E60D6-2E67-4C47-AB94-A9FBC8D1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1AF2-51BF-394F-8002-760AADF6C7E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ABB04-E3D7-FB40-BD85-6174966B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E713E-346B-6F41-ACB9-7F62E0FF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B3DA-BD27-BC4E-8EE2-8D37232B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0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ADAB-2472-334E-815F-C6BE40E4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7CA-60C3-514D-858C-487E53E8A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9A1E0-7799-A243-8BFB-6E43C248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1AF2-51BF-394F-8002-760AADF6C7E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39EB5-DC96-0E4A-895C-19ED490C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A3A73-39C8-3044-9779-4340C40B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B3DA-BD27-BC4E-8EE2-8D37232B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2B7A5-124D-8C4A-BF5D-D469421DE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7437A-99D3-824A-ABE0-B3C0D2076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992C8-2F32-C041-A699-688A70AA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1AF2-51BF-394F-8002-760AADF6C7E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56CC0-2254-C743-B2FA-BED01702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06B66-3B4A-2B4C-86F4-D77C855E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B3DA-BD27-BC4E-8EE2-8D37232B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753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F0A7-9A40-9E46-BE20-3D6577AD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7BD9-AD4A-9D42-A61A-8CFA07975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4D3B9-7D2E-1045-94FC-D19D9CD4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1AF2-51BF-394F-8002-760AADF6C7E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0ECE-35AB-ED4A-895F-BA099B56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0274-15F2-C44A-A86A-808C2612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B3DA-BD27-BC4E-8EE2-8D37232B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7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CFAA-E388-394F-950A-CDF284FB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27077-580F-8347-8BD6-ED89DA9F7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8D0A8-7C58-8C44-A9D1-5C432205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1AF2-51BF-394F-8002-760AADF6C7E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348DF-C46F-4F4F-9F5E-548AD939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721D-BC9E-664C-9E33-24CDB139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B3DA-BD27-BC4E-8EE2-8D37232B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2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E02A-1668-BB4C-92DE-C2A007E6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003D2-020F-054A-9850-3DB9A0744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99384-253D-204B-BF96-3B9D597BF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E0C66-23A7-E645-9079-63DB5EB7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1AF2-51BF-394F-8002-760AADF6C7E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1875C-51F9-844B-B5FF-FB3A2A7B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F33B1-7F46-A742-962F-ECA06CD5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B3DA-BD27-BC4E-8EE2-8D37232B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6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E16E-7E9E-6844-85CC-3601654E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6FA7B-019B-C449-9D63-DF6D6DA7F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213AA-8287-6840-9C68-8C7ABF3A8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DF735-20B0-A743-B06C-6EFE68736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A74DC4-865F-4440-A583-FBB1C430A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8CCBF3-3CB3-E14E-8D14-840888C7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1AF2-51BF-394F-8002-760AADF6C7E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706DBA-EFA3-ED4D-A8E8-3C872D16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940A8-A98A-7443-9BA0-E51C8E03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B3DA-BD27-BC4E-8EE2-8D37232B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19F0-8150-9F4E-BCF0-63EFF9502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FD90F-38D2-644A-A35C-817CBAFA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1AF2-51BF-394F-8002-760AADF6C7E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6F48C-801B-384C-A444-1C766405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63320-85D4-E746-B4B4-4CB2164D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B3DA-BD27-BC4E-8EE2-8D37232B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4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F31A5-5036-CB45-AA26-5A42BD8D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1AF2-51BF-394F-8002-760AADF6C7E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EFCD84-8D22-D040-B558-39CC132A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D1C68-9507-0C48-B6DF-9509B170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B3DA-BD27-BC4E-8EE2-8D37232B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7DC2-EED9-DB48-996B-5AC1F43A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D6D5-85F9-2345-ACAE-671EF498B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C6278-FA0F-5343-92AB-C23DA6C8F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EA0A3-08A6-1A46-B1F7-2819D5AB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1AF2-51BF-394F-8002-760AADF6C7E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87E35-79B8-3449-B34B-62564211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488F2-50F6-EC4A-8E82-BFF260BF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B3DA-BD27-BC4E-8EE2-8D37232B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4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CE7A-E813-1D43-A1C3-764F01C5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05935-3E25-184E-B71D-4E1A56BEA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05515-C95E-F040-A8D4-F49A1ADD7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88179-98C3-2D43-8FBA-EB824FC6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1AF2-51BF-394F-8002-760AADF6C7E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A8A0D-D34F-2446-ABC8-4D188DA92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BE533-A7A6-5948-8718-D43FBB43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B3DA-BD27-BC4E-8EE2-8D37232B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2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8E034-CFE3-BA40-8944-1F14835D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CACCB-BF4A-8B4E-B847-6F422A533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3B62C-23F9-8E43-AEA8-45E65C78E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1AF2-51BF-394F-8002-760AADF6C7EA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C8B0-466E-0845-B644-A5EDDA8E0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F2B13-A5EC-6449-8E9A-20DC41A3A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2B3DA-BD27-BC4E-8EE2-8D37232B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hyperlink" Target="https://app.schoology.com/login" TargetMode="External"/><Relationship Id="rId17" Type="http://schemas.openxmlformats.org/officeDocument/2006/relationships/hyperlink" Target="https://cl.castlelearning.com/review/clo/account/logon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hyperlink" Target="https://signin.acellus.com/SignIn/" TargetMode="External"/><Relationship Id="rId10" Type="http://schemas.openxmlformats.org/officeDocument/2006/relationships/hyperlink" Target="https://www.hempsteadschools.org/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mailto:wnash@hempsteadschool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3435" y="0"/>
            <a:ext cx="123788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 rotWithShape="1">
          <a:blip r:embed="rId4">
            <a:alphaModFix/>
          </a:blip>
          <a:srcRect l="6901" t="10919" r="7577" b="10297"/>
          <a:stretch/>
        </p:blipFill>
        <p:spPr>
          <a:xfrm>
            <a:off x="6727201" y="4538901"/>
            <a:ext cx="5549935" cy="24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5">
            <a:alphaModFix/>
          </a:blip>
          <a:srcRect l="7508" t="1360" r="8781" b="55042"/>
          <a:stretch/>
        </p:blipFill>
        <p:spPr>
          <a:xfrm>
            <a:off x="1257012" y="361193"/>
            <a:ext cx="4860867" cy="439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31616" y="3612634"/>
            <a:ext cx="774733" cy="112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04521" y="4538900"/>
            <a:ext cx="1233011" cy="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 rotWithShape="1">
          <a:blip r:embed="rId8">
            <a:alphaModFix/>
          </a:blip>
          <a:srcRect r="12838"/>
          <a:stretch/>
        </p:blipFill>
        <p:spPr>
          <a:xfrm>
            <a:off x="8023800" y="3115067"/>
            <a:ext cx="2029635" cy="211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4617" y="3429000"/>
            <a:ext cx="6858000" cy="564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logo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935EE84D-0568-D14E-8228-C8D52A0E15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3982" y="3356309"/>
            <a:ext cx="903826" cy="92727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3A6D0BE1-F576-7643-A8EA-EE6C6897D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74" y="3435851"/>
            <a:ext cx="751120" cy="7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2ACBF7-B1F5-054F-B4E0-4536E7D9977B}"/>
              </a:ext>
            </a:extLst>
          </p:cNvPr>
          <p:cNvSpPr txBox="1"/>
          <p:nvPr/>
        </p:nvSpPr>
        <p:spPr>
          <a:xfrm>
            <a:off x="1887621" y="1017934"/>
            <a:ext cx="3761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Ink Free" panose="03080402000500000000" pitchFamily="66" charset="0"/>
              </a:rPr>
              <a:t>WELCOME TO MR. NASH’S CLASSROOM!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wnash@hempsteadschools.org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12" descr="A picture containing text, container, blue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7DEBF8BE-00FD-0B4B-B54F-1DE681312E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95804" y="3451424"/>
            <a:ext cx="763487" cy="7511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4" name="Picture 13" descr="Text, whiteboard&#10;&#10;Description automatically generated">
            <a:hlinkClick r:id="rId17"/>
            <a:extLst>
              <a:ext uri="{FF2B5EF4-FFF2-40B4-BE49-F238E27FC236}">
                <a16:creationId xmlns:a16="http://schemas.microsoft.com/office/drawing/2014/main" id="{5E4710AD-CCF2-5744-B8D7-B0F1C934F5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3920" y="3461223"/>
            <a:ext cx="775365" cy="759733"/>
          </a:xfrm>
          <a:prstGeom prst="rect">
            <a:avLst/>
          </a:prstGeom>
        </p:spPr>
      </p:pic>
      <p:pic>
        <p:nvPicPr>
          <p:cNvPr id="15" name="Google Shape;66;p13">
            <a:extLst>
              <a:ext uri="{FF2B5EF4-FFF2-40B4-BE49-F238E27FC236}">
                <a16:creationId xmlns:a16="http://schemas.microsoft.com/office/drawing/2014/main" id="{DDA680E1-A05F-2B4C-8EFE-9F1B099335D5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197969" y="565484"/>
            <a:ext cx="1923476" cy="211786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" name="Google Shape;87;p13">
            <a:extLst>
              <a:ext uri="{FF2B5EF4-FFF2-40B4-BE49-F238E27FC236}">
                <a16:creationId xmlns:a16="http://schemas.microsoft.com/office/drawing/2014/main" id="{50EEFDB7-DAD2-3745-BA02-A6C8B44DBCF8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604165" y="568566"/>
            <a:ext cx="2029634" cy="211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9CB7AA-D6BF-2448-8E4A-4940C1B0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368" y="1769522"/>
            <a:ext cx="4087010" cy="48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0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Ink Free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Hennessey-Ralph, Meagan</dc:creator>
  <cp:lastModifiedBy>Hennessey-Ralph, Meagan</cp:lastModifiedBy>
  <cp:revision>6</cp:revision>
  <dcterms:created xsi:type="dcterms:W3CDTF">2020-11-12T18:35:09Z</dcterms:created>
  <dcterms:modified xsi:type="dcterms:W3CDTF">2020-11-12T19:51:44Z</dcterms:modified>
</cp:coreProperties>
</file>